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sldIdLst>
    <p:sldId id="256" r:id="rId2"/>
  </p:sldIdLst>
  <p:sldSz cx="9144000" cy="6858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FF66"/>
    <a:srgbClr val="0000FF"/>
    <a:srgbClr val="6600FF"/>
    <a:srgbClr val="FFFFCC"/>
    <a:srgbClr val="FFCCFF"/>
    <a:srgbClr val="CC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54" y="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97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031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553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032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082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930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001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430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44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1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442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2909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07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692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128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569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3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CB2E0-C4E5-4BF3-B369-FBD9D6D568FF}" type="datetimeFigureOut">
              <a:rPr lang="zh-TW" altLang="en-US" smtClean="0"/>
              <a:pPr/>
              <a:t>2021/4/8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C34C-99CC-4ED8-B420-D33FA11C9D2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752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  <p:sldLayoutId id="2147484452" r:id="rId12"/>
    <p:sldLayoutId id="2147484453" r:id="rId13"/>
    <p:sldLayoutId id="2147484454" r:id="rId14"/>
    <p:sldLayoutId id="2147484455" r:id="rId15"/>
    <p:sldLayoutId id="2147484456" r:id="rId16"/>
    <p:sldLayoutId id="214748445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7315" y="1052736"/>
            <a:ext cx="8763061" cy="1368152"/>
          </a:xfrm>
        </p:spPr>
        <p:txBody>
          <a:bodyPr>
            <a:noAutofit/>
          </a:bodyPr>
          <a:lstStyle/>
          <a:p>
            <a:pPr algn="ctr"/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國立陽明交通</a:t>
            </a:r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大學 資訊</a:t>
            </a:r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管理與財務金融學</a:t>
            </a:r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系 財務</a:t>
            </a:r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金融博士</a:t>
            </a:r>
            <a:r>
              <a:rPr lang="zh-TW" altLang="en-US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班</a:t>
            </a:r>
            <a:r>
              <a:rPr lang="en-US" altLang="zh-TW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/>
            </a:r>
            <a:br>
              <a:rPr lang="en-US" altLang="zh-TW" sz="2000" b="1" u="sng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</a:b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National </a:t>
            </a: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Yang Ming </a:t>
            </a:r>
            <a:r>
              <a:rPr lang="en-US" altLang="zh-TW" sz="2000" b="1" u="sng" cap="none" dirty="0" err="1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Chiao</a:t>
            </a: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 Tung University</a:t>
            </a:r>
            <a:b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</a:br>
            <a:r>
              <a:rPr lang="en-US" altLang="zh-TW" sz="2000" b="1" u="sng" cap="none" dirty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Graduate Program of </a:t>
            </a: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Finance, Department </a:t>
            </a: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of Information Management And Finance</a:t>
            </a:r>
            <a:b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</a:br>
            <a:r>
              <a:rPr lang="zh-TW" altLang="en-US" sz="2000" b="1" u="sng" dirty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畢業論文口試公告</a:t>
            </a:r>
            <a:r>
              <a:rPr lang="en-US" altLang="zh-TW" sz="2000" b="1" u="sng" dirty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/>
            </a:r>
            <a:br>
              <a:rPr lang="en-US" altLang="zh-TW" sz="2000" b="1" u="sng" dirty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</a:b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Announcement</a:t>
            </a:r>
            <a:r>
              <a:rPr lang="zh-TW" altLang="en-US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 </a:t>
            </a:r>
            <a:r>
              <a:rPr lang="en-US" altLang="zh-TW" sz="2000" b="1" u="sng" cap="none" dirty="0" smtClean="0">
                <a:solidFill>
                  <a:srgbClr val="0000FF"/>
                </a:solidFill>
                <a:latin typeface="Bahnschrift SemiCondensed" panose="020B0502040204020203" pitchFamily="34" charset="0"/>
                <a:ea typeface="華康新特明體" panose="02020909000000000000" pitchFamily="49" charset="-120"/>
                <a:cs typeface="Calibri" panose="020F0502020204030204" pitchFamily="34" charset="0"/>
              </a:rPr>
              <a:t>of Oral Dissertation</a:t>
            </a:r>
            <a:endParaRPr lang="zh-TW" altLang="en-US" sz="2000" b="1" u="sng" dirty="0">
              <a:solidFill>
                <a:srgbClr val="0000FF"/>
              </a:solidFill>
              <a:latin typeface="Bahnschrift SemiCondensed" panose="020B0502040204020203" pitchFamily="34" charset="0"/>
              <a:ea typeface="華康新特明體" panose="02020909000000000000" pitchFamily="49" charset="-120"/>
              <a:cs typeface="Calibri" panose="020F0502020204030204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7733" y="2204864"/>
            <a:ext cx="8784976" cy="4248472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28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</a:t>
            </a:r>
            <a:endParaRPr lang="en-US" altLang="zh-TW" sz="2800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>
              <a:lnSpc>
                <a:spcPts val="2500"/>
              </a:lnSpc>
              <a:spcBef>
                <a:spcPts val="300"/>
              </a:spcBef>
            </a:pPr>
            <a:r>
              <a:rPr lang="zh-TW" altLang="en-US" sz="2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博 </a:t>
            </a:r>
            <a:r>
              <a:rPr lang="zh-TW" altLang="en-US" sz="2800" b="1" cap="all" dirty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士 </a:t>
            </a:r>
            <a:r>
              <a:rPr lang="zh-TW" altLang="en-US" sz="2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生</a:t>
            </a:r>
            <a:r>
              <a:rPr lang="en-US" altLang="zh-TW" sz="2800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PhD</a:t>
            </a:r>
            <a:r>
              <a:rPr lang="zh-TW" altLang="en-US" sz="2800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</a:t>
            </a:r>
            <a:r>
              <a:rPr lang="en-US" altLang="zh-TW" sz="2800" b="1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Student</a:t>
            </a:r>
            <a:r>
              <a:rPr lang="en-US" sz="2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:</a:t>
            </a:r>
            <a:r>
              <a:rPr lang="zh-TW" altLang="en-US" sz="2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</a:t>
            </a:r>
            <a:r>
              <a:rPr lang="zh-TW" altLang="en-US" sz="4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○</a:t>
            </a:r>
            <a:r>
              <a:rPr lang="en-US" sz="4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 </a:t>
            </a:r>
            <a:r>
              <a:rPr lang="zh-TW" altLang="en-US" sz="4800" b="1" cap="all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○ </a:t>
            </a:r>
            <a:r>
              <a:rPr lang="zh-TW" altLang="en-US" sz="4800" b="1" cap="all" dirty="0">
                <a:ln w="0"/>
                <a:solidFill>
                  <a:schemeClr val="accent4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○</a:t>
            </a:r>
            <a:r>
              <a:rPr lang="en-US" sz="48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/>
            </a:r>
            <a:br>
              <a:rPr lang="en-US" sz="48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</a:br>
            <a:endParaRPr lang="en-US" sz="2800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/>
            <a:r>
              <a:rPr lang="zh-TW" altLang="en-US" sz="2800" b="1" u="sng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論文題目</a:t>
            </a:r>
            <a:r>
              <a:rPr lang="en-US" altLang="zh-TW" sz="2800" b="1" u="sng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Dissertation Title</a:t>
            </a:r>
            <a:r>
              <a:rPr lang="en-US" sz="2800" b="1" u="sng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: </a:t>
            </a:r>
            <a:endParaRPr lang="zh-TW" altLang="en-US" sz="2800" b="1" u="sng" dirty="0" smtClean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/>
            <a:r>
              <a:rPr lang="en-US" altLang="zh-TW" sz="2800" b="1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  <a:cs typeface="pangzhonghua" pitchFamily="2" charset="-120"/>
              </a:rPr>
              <a:t>XXXX</a:t>
            </a:r>
            <a:r>
              <a:rPr lang="zh-TW" altLang="en-US" sz="2800" b="1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  <a:cs typeface="pangzhonghua" pitchFamily="2" charset="-120"/>
              </a:rPr>
              <a:t> </a:t>
            </a:r>
            <a:r>
              <a:rPr lang="en-US" altLang="zh-TW" sz="2800" b="1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  <a:cs typeface="pangzhonghua" pitchFamily="2" charset="-120"/>
              </a:rPr>
              <a:t>XXX</a:t>
            </a:r>
            <a:r>
              <a:rPr lang="zh-TW" altLang="en-US" sz="2800" b="1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  <a:cs typeface="pangzhonghua" pitchFamily="2" charset="-120"/>
              </a:rPr>
              <a:t> </a:t>
            </a:r>
            <a:r>
              <a:rPr lang="en-US" altLang="zh-TW" sz="2800" b="1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  <a:cs typeface="pangzhonghua" pitchFamily="2" charset="-120"/>
              </a:rPr>
              <a:t>XXXX</a:t>
            </a:r>
            <a:r>
              <a:rPr lang="en-US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 </a:t>
            </a:r>
            <a:r>
              <a:rPr lang="en-US" altLang="zh-TW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</a:t>
            </a:r>
            <a:endParaRPr lang="zh-TW" altLang="en-US" sz="2800" b="1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>
              <a:lnSpc>
                <a:spcPts val="1200"/>
              </a:lnSpc>
              <a:spcBef>
                <a:spcPts val="0"/>
              </a:spcBef>
            </a:pPr>
            <a:r>
              <a:rPr lang="en-US" altLang="zh-TW" sz="28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 </a:t>
            </a:r>
          </a:p>
          <a:p>
            <a:pPr algn="ctr"/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時間</a:t>
            </a:r>
            <a:r>
              <a:rPr lang="en-US" altLang="zh-TW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Date &amp; Time</a:t>
            </a:r>
            <a:r>
              <a:rPr 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: 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 </a:t>
            </a:r>
            <a:r>
              <a:rPr lang="en-US" altLang="zh-TW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YYYY/MM/DD</a:t>
            </a:r>
            <a:r>
              <a:rPr lang="zh-TW" altLang="en-US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  </a:t>
            </a:r>
            <a:r>
              <a:rPr lang="en-US" altLang="zh-TW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11</a:t>
            </a:r>
            <a:r>
              <a:rPr lang="en-US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:00</a:t>
            </a:r>
            <a:r>
              <a:rPr lang="zh-TW" altLang="en-US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</a:t>
            </a:r>
            <a:r>
              <a:rPr lang="en-US" altLang="zh-TW" sz="2800" b="1" cap="all" dirty="0" smtClean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AM</a:t>
            </a:r>
            <a:endParaRPr lang="zh-TW" altLang="en-US" sz="2800" b="1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/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地點</a:t>
            </a:r>
            <a:r>
              <a:rPr lang="en-US" altLang="zh-TW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Location</a:t>
            </a:r>
            <a:r>
              <a:rPr 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:  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管理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一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館</a:t>
            </a:r>
            <a:r>
              <a:rPr lang="en-US" altLang="zh-TW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4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樓 </a:t>
            </a:r>
            <a:r>
              <a:rPr 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4</a:t>
            </a:r>
            <a:r>
              <a:rPr lang="en-US" altLang="zh-TW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17</a:t>
            </a:r>
            <a:r>
              <a:rPr lang="zh-TW" altLang="en-US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室</a:t>
            </a:r>
            <a:endParaRPr lang="en-US" altLang="zh-TW" sz="2800" b="1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ctr"/>
            <a:r>
              <a:rPr lang="en-US" altLang="zh-TW" sz="2800" b="1" cap="all" dirty="0">
                <a:ln w="0"/>
                <a:solidFill>
                  <a:srgbClr val="FF6600"/>
                </a:solidFill>
                <a:effectLst>
                  <a:reflection blurRad="12700" stA="50000" endPos="50000" dist="5000" dir="5400000" sy="-100000" rotWithShape="0"/>
                </a:effectLst>
                <a:latin typeface="Bahnschrift SemiCondensed" panose="020B0502040204020203" pitchFamily="34" charset="0"/>
                <a:ea typeface="華康新特明體" panose="02020909000000000000" pitchFamily="49" charset="-120"/>
              </a:rPr>
              <a:t> (4th Floor, Management Building 1, Room 417)</a:t>
            </a:r>
            <a:endParaRPr lang="zh-TW" altLang="en-US" sz="2800" b="1" cap="all" dirty="0">
              <a:ln w="0"/>
              <a:solidFill>
                <a:srgbClr val="FF660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  <a:p>
            <a:pPr algn="l"/>
            <a:endParaRPr lang="zh-TW" altLang="en-US" sz="2800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Bahnschrift SemiCondensed" panose="020B0502040204020203" pitchFamily="34" charset="0"/>
              <a:ea typeface="華康新特明體" panose="020209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飛機雲">
  <a:themeElements>
    <a:clrScheme name="飛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飛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凸痕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TM04033937[[fn=飛機雲]]</Template>
  <TotalTime>75</TotalTime>
  <Words>23</Words>
  <Application>Microsoft Office PowerPoint</Application>
  <PresentationFormat>如螢幕大小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pangzhonghua</vt:lpstr>
      <vt:lpstr>華康新特明體</vt:lpstr>
      <vt:lpstr>新細明體</vt:lpstr>
      <vt:lpstr>Arial</vt:lpstr>
      <vt:lpstr>Bahnschrift SemiCondensed</vt:lpstr>
      <vt:lpstr>Calibri</vt:lpstr>
      <vt:lpstr>Century Gothic</vt:lpstr>
      <vt:lpstr>飛機雲</vt:lpstr>
      <vt:lpstr>國立陽明交通大學 資訊管理與財務金融學系 財務金融博士班 National Yang Ming Chiao Tung University Graduate Program of Finance, Department of Information Management And Finance 畢業論文口試公告 Announcement of Oral Dissertation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國立交通大學  資訊管理與財務金融學系 財務金融博士班 畢業論文口試公告</dc:title>
  <dc:creator>User</dc:creator>
  <cp:lastModifiedBy>Windows 使用者</cp:lastModifiedBy>
  <cp:revision>25</cp:revision>
  <cp:lastPrinted>2019-05-21T03:45:42Z</cp:lastPrinted>
  <dcterms:created xsi:type="dcterms:W3CDTF">2017-04-25T01:29:00Z</dcterms:created>
  <dcterms:modified xsi:type="dcterms:W3CDTF">2021-04-08T03:59:11Z</dcterms:modified>
</cp:coreProperties>
</file>